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17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0"/>
    <p:restoredTop sz="93827"/>
  </p:normalViewPr>
  <p:slideViewPr>
    <p:cSldViewPr snapToGrid="0" snapToObjects="1">
      <p:cViewPr>
        <p:scale>
          <a:sx n="100" d="100"/>
          <a:sy n="100" d="100"/>
        </p:scale>
        <p:origin x="1162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6A8C-74A6-9646-BD32-8DBBC213A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303F4-B275-094A-A644-8AE210F3D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E270E-484F-E446-BC9F-D82B6A51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49427-4ECD-6E4E-9BC7-F67C570E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7CD0B-212B-7246-9DA4-A54651F7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2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C8A2-B901-CC4E-9371-95434928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0D19A-1297-CF47-837E-850EEB6E6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3907E-F937-D14F-8FF2-CB9B99F9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2F62-01E4-3046-BD3F-00134937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AE1A2-CB0D-B443-AA2C-617AD281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31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BA86F-D4EC-9047-B641-FC8ADD2B8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4C929-C79B-1D41-96A2-2FE9D4831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C1EC3-4E35-FC43-915C-F2DA5CC2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6745C-9F23-BC4B-B8EC-4658EF09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0EC1F-8D9A-A444-B696-1E079A1B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22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F931-7B1B-4743-B632-F1AD4FB7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235CD-323E-4749-94D2-41763EDC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86C9B-F4FA-0C47-8FE5-5DD6A059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279C6-41FD-654B-B7C4-DC553AE3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90673-196E-724B-90B2-BE7D6847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82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BCF7-ED95-4241-A835-F5117BAD2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2B545-BF18-9146-A5FE-856697C70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E772D-17AF-B345-B0BB-13EAE21CA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A4FA5-3614-464D-9CA8-1E214F41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A0912-49CF-B649-B0BC-DA3488FD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45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69A3F-DD4A-8749-8C57-84CBE63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84B2-D591-D54E-A4BB-95DBC59CF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AB310-2FE1-6C4E-BCDE-FDBE62DF7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6E889-F1FD-F14F-BB6D-FA360405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4202C-CE35-B64E-8E99-E63C7DFE5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A3097-FD90-F848-A548-14F55F8F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382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450F-5164-424B-8585-8B3317D4B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D9067-883F-CC40-B7CE-2EEFC339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FD787-D2AE-964A-A78D-F5F0EF11A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D0537-02F7-D04C-B655-915BC7794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F5C827-BA72-5C4E-BB29-284FE186A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0C68D-9F5F-224A-A1D3-38601700D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E3116-DF68-AD44-8F0F-0E3D6CD6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BAED8-F5EE-9C40-A558-847BF7D9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1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DF4D-33A2-C442-AF20-6EAA50B7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4760B-D86E-3549-83A5-76CE522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AAD41-4319-5F4D-A3FB-41E5DF94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A4D8D-D65F-284D-AE8D-70184E3E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40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3CBA0-AFB1-BD40-A61B-7913DC53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A20D0-4195-C145-833E-2E0ED595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C99E9-AC20-F542-88DC-9D4685EF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5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F31B-6AE8-714B-95C3-7EBA529C2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5891-FB04-CE4C-B089-24236E6B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D6AEB-9095-D747-8A40-F45831418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D44E7-89F5-AC49-B08D-6680B5F1D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7D3B3-ADB4-4444-B365-0E1BE362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DECE3-8EDD-AC42-A6AF-B1A7424A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7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59A8-9654-3943-85DB-99656647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DE5011-AC01-9740-97C5-9A9D62121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A51AF-A33E-7C45-B4EB-417C6ED52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3DC5C-5A4C-144E-BA1B-3157FF41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A1989-8ED6-BF45-8BD4-A4CB7AC7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9E5A-6AE7-D148-9378-6593CDB0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22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AAA54-9B4C-D74F-BA05-17748536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F2A3A-E371-1A4A-AD24-0AF70F9D2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FDB56-350B-024E-A45D-41C1D035F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EF583-4F60-8E40-9180-942DC5917D54}" type="datetimeFigureOut">
              <a:rPr lang="en-GB" smtClean="0"/>
              <a:t>21/03/2019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92579-6784-AE49-A02A-8AC94656F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2DBC5-D397-B14F-9AAD-08D05498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39BE6-7244-B740-8A56-A46D20F10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284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0582-3D70-7C45-92CE-6B861AD9B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1" cy="2889115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latin typeface="MS Reference Sans Serif" panose="020B0604030504040204" pitchFamily="34" charset="0"/>
              </a:rPr>
              <a:t>High-Fi 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1D0D7-1631-B741-98C6-E8A6E16CB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7"/>
            <a:ext cx="4645251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b="1" dirty="0"/>
              <a:t>Christos </a:t>
            </a:r>
            <a:r>
              <a:rPr lang="en-US" sz="2000" b="1" dirty="0" err="1"/>
              <a:t>Tsagkaridis</a:t>
            </a:r>
            <a:r>
              <a:rPr lang="en-US" sz="2000" b="1" dirty="0"/>
              <a:t>,  Dimitris </a:t>
            </a:r>
            <a:r>
              <a:rPr lang="en-US" sz="2000" b="1" dirty="0" err="1"/>
              <a:t>Dimitriadis</a:t>
            </a:r>
            <a:r>
              <a:rPr lang="en-US" sz="2000" b="1" dirty="0"/>
              <a:t>, </a:t>
            </a:r>
            <a:r>
              <a:rPr lang="en-US" sz="2000" b="1" dirty="0" err="1"/>
              <a:t>Chibu</a:t>
            </a:r>
            <a:r>
              <a:rPr lang="en-US" sz="2000" b="1" dirty="0"/>
              <a:t> </a:t>
            </a:r>
            <a:r>
              <a:rPr lang="en-US" sz="2000" b="1" dirty="0" err="1"/>
              <a:t>Agbanyim</a:t>
            </a:r>
            <a:r>
              <a:rPr lang="en-US" sz="2000" b="1" dirty="0"/>
              <a:t>, Alyssa Nicole </a:t>
            </a:r>
            <a:r>
              <a:rPr lang="en-US" sz="2000" b="1" dirty="0" err="1"/>
              <a:t>Doria</a:t>
            </a:r>
            <a:endParaRPr lang="en-US" sz="2000" b="1" dirty="0"/>
          </a:p>
          <a:p>
            <a:pPr algn="l"/>
            <a:endParaRPr lang="en-GB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4D9CEE5-B97B-0843-A729-3B53025EE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9"/>
          <a:stretch/>
        </p:blipFill>
        <p:spPr>
          <a:xfrm>
            <a:off x="23" y="13"/>
            <a:ext cx="6024135" cy="6857991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756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0582-3D70-7C45-92CE-6B861AD9B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6" y="760166"/>
            <a:ext cx="4545663" cy="1498294"/>
          </a:xfrm>
        </p:spPr>
        <p:txBody>
          <a:bodyPr anchor="b">
            <a:normAutofit/>
          </a:bodyPr>
          <a:lstStyle/>
          <a:p>
            <a:pPr algn="l"/>
            <a:r>
              <a:rPr lang="en-GB" sz="5000" b="1" dirty="0">
                <a:latin typeface="MS Reference Sans Serif" panose="020B0604030504040204" pitchFamily="34" charset="0"/>
              </a:rPr>
              <a:t>Introduction</a:t>
            </a:r>
            <a:br>
              <a:rPr lang="en-GB" sz="5000" b="1" dirty="0">
                <a:latin typeface="MS Reference Sans Serif" panose="020B0604030504040204" pitchFamily="34" charset="0"/>
              </a:rPr>
            </a:br>
            <a:endParaRPr lang="en-GB" sz="5000" b="1" dirty="0">
              <a:latin typeface="MS Reference Sans Serif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1D0D7-1631-B741-98C6-E8A6E16CB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6732" y="2947013"/>
            <a:ext cx="5420299" cy="2280492"/>
          </a:xfrm>
        </p:spPr>
        <p:txBody>
          <a:bodyPr anchor="t">
            <a:noAutofit/>
          </a:bodyPr>
          <a:lstStyle/>
          <a:p>
            <a:pPr algn="just"/>
            <a:r>
              <a:rPr lang="en-GB" sz="2500" dirty="0"/>
              <a:t>The basic idea of exploreReading is to enable the exploration of the Berkshire are and inform the users about the attractions that it has to offer. </a:t>
            </a:r>
          </a:p>
          <a:p>
            <a:pPr algn="just"/>
            <a:r>
              <a:rPr lang="en-GB" sz="2500" dirty="0"/>
              <a:t>It provides pictures of each attraction and a brief description about it. A live map view is also available in order to inform about the location of each landmark.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568F757-C290-4A57-BCF2-20AA7D0AC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9"/>
          <a:stretch/>
        </p:blipFill>
        <p:spPr>
          <a:xfrm>
            <a:off x="23" y="13"/>
            <a:ext cx="6024135" cy="6857991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943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0582-3D70-7C45-92CE-6B861AD9B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662550"/>
            <a:ext cx="4645250" cy="975750"/>
          </a:xfrm>
        </p:spPr>
        <p:txBody>
          <a:bodyPr anchor="b">
            <a:normAutofit/>
          </a:bodyPr>
          <a:lstStyle/>
          <a:p>
            <a:pPr algn="l"/>
            <a:r>
              <a:rPr lang="en-GB" sz="5000" b="1" dirty="0">
                <a:latin typeface="MS Reference Sans Serif" panose="020B0604030504040204" pitchFamily="34" charset="0"/>
              </a:rPr>
              <a:t>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1D0D7-1631-B741-98C6-E8A6E16CB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2607128"/>
            <a:ext cx="5031716" cy="1147863"/>
          </a:xfrm>
        </p:spPr>
        <p:txBody>
          <a:bodyPr anchor="t">
            <a:noAutofit/>
          </a:bodyPr>
          <a:lstStyle/>
          <a:p>
            <a:pPr algn="just"/>
            <a:r>
              <a:rPr lang="en-GB" sz="2500" dirty="0"/>
              <a:t>In order to explore the full potential of the website prototype: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500" dirty="0"/>
              <a:t>Open the website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500" dirty="0"/>
              <a:t>Click on the first picture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500" dirty="0"/>
              <a:t>Then the bigger picture is shown with a description and a map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500" dirty="0"/>
              <a:t>Read the description of the landmark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500" dirty="0"/>
              <a:t>Interact with the live map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5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568F757-C290-4A57-BCF2-20AA7D0AC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9"/>
          <a:stretch/>
        </p:blipFill>
        <p:spPr>
          <a:xfrm>
            <a:off x="23" y="13"/>
            <a:ext cx="6024135" cy="6857991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584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A0582-3D70-7C45-92CE-6B861AD9B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357930"/>
            <a:ext cx="4220729" cy="1846427"/>
          </a:xfrm>
        </p:spPr>
        <p:txBody>
          <a:bodyPr anchor="b">
            <a:normAutofit/>
          </a:bodyPr>
          <a:lstStyle/>
          <a:p>
            <a:pPr algn="l"/>
            <a:r>
              <a:rPr lang="en-GB" sz="5000" b="1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How to use </a:t>
            </a:r>
            <a:br>
              <a:rPr lang="en-GB" b="1" dirty="0">
                <a:solidFill>
                  <a:schemeClr val="bg1"/>
                </a:solidFill>
                <a:latin typeface="MS Reference Sans Serif" panose="020B0604030504040204" pitchFamily="34" charset="0"/>
              </a:rPr>
            </a:br>
            <a:endParaRPr lang="en-GB" b="1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1D0D7-1631-B741-98C6-E8A6E16CB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3228516"/>
            <a:ext cx="4645250" cy="1147863"/>
          </a:xfrm>
        </p:spPr>
        <p:txBody>
          <a:bodyPr anchor="t">
            <a:noAutofit/>
          </a:bodyPr>
          <a:lstStyle/>
          <a:p>
            <a:pPr algn="just"/>
            <a:r>
              <a:rPr lang="en-GB" sz="2500" dirty="0">
                <a:solidFill>
                  <a:schemeClr val="bg1"/>
                </a:solidFill>
                <a:latin typeface="Calibri  "/>
                <a:ea typeface="MS Gothic" panose="020B0609070205080204" pitchFamily="49" charset="-128"/>
              </a:rPr>
              <a:t>As it is shown in the screenshot this is the main page of the website illustrating all the attractions of the area. </a:t>
            </a:r>
          </a:p>
          <a:p>
            <a:pPr algn="just"/>
            <a:r>
              <a:rPr lang="en-GB" sz="2500" dirty="0">
                <a:solidFill>
                  <a:schemeClr val="bg1"/>
                </a:solidFill>
                <a:latin typeface="Calibri  "/>
                <a:ea typeface="MS Gothic" panose="020B0609070205080204" pitchFamily="49" charset="-128"/>
              </a:rPr>
              <a:t>The user can click on the pictures to see the relevant information about each landmark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D5B2D-591B-46E8-9E49-24977A08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1" y="1407979"/>
            <a:ext cx="5765173" cy="36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94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A0582-3D70-7C45-92CE-6B861AD9B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586531"/>
            <a:ext cx="4569072" cy="1694027"/>
          </a:xfrm>
        </p:spPr>
        <p:txBody>
          <a:bodyPr anchor="b">
            <a:normAutofit/>
          </a:bodyPr>
          <a:lstStyle/>
          <a:p>
            <a:pPr algn="l"/>
            <a:r>
              <a:rPr lang="en-GB" sz="5000" b="1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How to use </a:t>
            </a:r>
            <a:br>
              <a:rPr lang="en-GB" sz="5000" b="1" dirty="0">
                <a:solidFill>
                  <a:schemeClr val="bg1"/>
                </a:solidFill>
                <a:latin typeface="MS Reference Sans Serif" panose="020B0604030504040204" pitchFamily="34" charset="0"/>
              </a:rPr>
            </a:br>
            <a:endParaRPr lang="en-GB" sz="5000" b="1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1D0D7-1631-B741-98C6-E8A6E16CB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3890922"/>
            <a:ext cx="4645250" cy="1147863"/>
          </a:xfrm>
        </p:spPr>
        <p:txBody>
          <a:bodyPr anchor="t">
            <a:noAutofit/>
          </a:bodyPr>
          <a:lstStyle/>
          <a:p>
            <a:pPr algn="just"/>
            <a:r>
              <a:rPr lang="en-GB" sz="2500" dirty="0">
                <a:solidFill>
                  <a:schemeClr val="bg1"/>
                </a:solidFill>
                <a:latin typeface="Calibri  "/>
                <a:ea typeface="MS Gothic" panose="020B0609070205080204" pitchFamily="49" charset="-128"/>
              </a:rPr>
              <a:t>The screenshot shows an example of the page after the user clicks on one of the pictures of a landmark. Then a bigger picture appears in the screen to indicate the particular landmark.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89AD9-BFD3-458B-8E9D-EE0DBE8B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7" y="1552567"/>
            <a:ext cx="5828393" cy="33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A0582-3D70-7C45-92CE-6B861AD9B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462066"/>
            <a:ext cx="4476543" cy="1645041"/>
          </a:xfrm>
        </p:spPr>
        <p:txBody>
          <a:bodyPr anchor="b">
            <a:normAutofit/>
          </a:bodyPr>
          <a:lstStyle/>
          <a:p>
            <a:pPr algn="l"/>
            <a:r>
              <a:rPr lang="en-GB" sz="5000" b="1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How to use </a:t>
            </a:r>
            <a:br>
              <a:rPr lang="en-GB" sz="5000" b="1" dirty="0">
                <a:solidFill>
                  <a:schemeClr val="bg1"/>
                </a:solidFill>
                <a:latin typeface="MS Reference Sans Serif" panose="020B0604030504040204" pitchFamily="34" charset="0"/>
              </a:rPr>
            </a:br>
            <a:endParaRPr lang="en-GB" sz="5000" b="1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1D0D7-1631-B741-98C6-E8A6E16CB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3504479"/>
            <a:ext cx="4645250" cy="1147863"/>
          </a:xfrm>
        </p:spPr>
        <p:txBody>
          <a:bodyPr anchor="t">
            <a:noAutofit/>
          </a:bodyPr>
          <a:lstStyle/>
          <a:p>
            <a:pPr algn="just"/>
            <a:r>
              <a:rPr lang="en-GB" sz="2500" dirty="0">
                <a:solidFill>
                  <a:schemeClr val="bg1"/>
                </a:solidFill>
                <a:latin typeface="Calibri  "/>
                <a:ea typeface="MS Gothic" panose="020B0609070205080204" pitchFamily="49" charset="-128"/>
              </a:rPr>
              <a:t>After the user scrolls down a brief description of each landmark appears and an interactive map showing the location of each landmark.</a:t>
            </a:r>
          </a:p>
          <a:p>
            <a:pPr algn="just"/>
            <a:r>
              <a:rPr lang="en-GB" sz="2500" dirty="0">
                <a:solidFill>
                  <a:schemeClr val="bg1"/>
                </a:solidFill>
                <a:latin typeface="Calibri  "/>
                <a:ea typeface="MS Gothic" panose="020B0609070205080204" pitchFamily="49" charset="-128"/>
              </a:rPr>
              <a:t>The user can click on the left top logo to go back to the main page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4274D-2679-4674-9C27-82D3B372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533065"/>
            <a:ext cx="5640886" cy="33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4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0582-3D70-7C45-92CE-6B861AD9B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1" cy="2889115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latin typeface="MS Reference Sans Serif" panose="020B0604030504040204" pitchFamily="34" charset="0"/>
              </a:rPr>
              <a:t>High-Fi Prototype Demo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4D9CEE5-B97B-0843-A729-3B53025EE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9"/>
          <a:stretch/>
        </p:blipFill>
        <p:spPr>
          <a:xfrm>
            <a:off x="23" y="13"/>
            <a:ext cx="6024135" cy="6857991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1929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 </vt:lpstr>
      <vt:lpstr>Calibri Light</vt:lpstr>
      <vt:lpstr>MS Reference Sans Serif</vt:lpstr>
      <vt:lpstr>Office Theme</vt:lpstr>
      <vt:lpstr>High-Fi Prototype</vt:lpstr>
      <vt:lpstr>Introduction </vt:lpstr>
      <vt:lpstr>Instructions</vt:lpstr>
      <vt:lpstr>How to use  </vt:lpstr>
      <vt:lpstr>How to use  </vt:lpstr>
      <vt:lpstr>How to use  </vt:lpstr>
      <vt:lpstr>High-Fi Prototype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High-Fi Prototype</dc:title>
  <dc:creator>Demetris Demetriades</dc:creator>
  <cp:lastModifiedBy>Demetris Demetriades</cp:lastModifiedBy>
  <cp:revision>5</cp:revision>
  <dcterms:created xsi:type="dcterms:W3CDTF">2019-03-21T21:06:49Z</dcterms:created>
  <dcterms:modified xsi:type="dcterms:W3CDTF">2019-03-21T21:45:48Z</dcterms:modified>
</cp:coreProperties>
</file>